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2159000" indent="-1701800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4319588" indent="-3405188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6480175" indent="-5108575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8640763" indent="-6811963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B2C"/>
    <a:srgbClr val="004F00"/>
    <a:srgbClr val="3AFB05"/>
    <a:srgbClr val="752B29"/>
    <a:srgbClr val="870B0B"/>
    <a:srgbClr val="82302E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626" y="1206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8701088" y="711200"/>
            <a:ext cx="23134637" cy="1939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6000" b="1" smtClean="0">
                <a:solidFill>
                  <a:schemeClr val="bg1"/>
                </a:solidFill>
              </a:rPr>
              <a:t>CONGRESSO INTERNACIONAL MULTIDISCIPLINAR DE ONCOLOGIA - CIMO</a:t>
            </a:r>
          </a:p>
        </p:txBody>
      </p:sp>
      <p:sp>
        <p:nvSpPr>
          <p:cNvPr id="3" name="Text Box 520"/>
          <p:cNvSpPr txBox="1">
            <a:spLocks noChangeArrowheads="1"/>
          </p:cNvSpPr>
          <p:nvPr userDrawn="1"/>
        </p:nvSpPr>
        <p:spPr bwMode="auto">
          <a:xfrm>
            <a:off x="2135188" y="11749088"/>
            <a:ext cx="13165137" cy="676275"/>
          </a:xfrm>
          <a:prstGeom prst="rect">
            <a:avLst/>
          </a:prstGeom>
          <a:noFill/>
          <a:ln>
            <a:noFill/>
          </a:ln>
          <a:extLst/>
        </p:spPr>
        <p:txBody>
          <a:bodyPr lIns="91386" tIns="45691" rIns="91386" bIns="45691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pt-BR" sz="3800" smtClean="0"/>
              <a:t>	</a:t>
            </a:r>
          </a:p>
        </p:txBody>
      </p:sp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7572375" y="571500"/>
            <a:ext cx="23134638" cy="1939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6000" b="1" smtClean="0">
                <a:solidFill>
                  <a:schemeClr val="bg1"/>
                </a:solidFill>
              </a:rPr>
              <a:t>CONGRESSO INTERNACIONAL MULTIDISCIPLINAR DE ONCOLOGIA - CIMO</a:t>
            </a:r>
          </a:p>
        </p:txBody>
      </p:sp>
      <p:sp>
        <p:nvSpPr>
          <p:cNvPr id="5" name="Text Box 520"/>
          <p:cNvSpPr txBox="1">
            <a:spLocks noChangeArrowheads="1"/>
          </p:cNvSpPr>
          <p:nvPr userDrawn="1"/>
        </p:nvSpPr>
        <p:spPr bwMode="auto">
          <a:xfrm>
            <a:off x="2063750" y="18392775"/>
            <a:ext cx="13165138" cy="676275"/>
          </a:xfrm>
          <a:prstGeom prst="rect">
            <a:avLst/>
          </a:prstGeom>
          <a:noFill/>
          <a:ln>
            <a:noFill/>
          </a:ln>
          <a:extLst/>
        </p:spPr>
        <p:txBody>
          <a:bodyPr lIns="91386" tIns="45691" rIns="91386" bIns="45691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pt-BR" sz="3800" smtClean="0"/>
              <a:t>	</a:t>
            </a:r>
          </a:p>
        </p:txBody>
      </p:sp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0" y="6337300"/>
            <a:ext cx="32404050" cy="1444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7463" y="42449750"/>
            <a:ext cx="32404050" cy="1511300"/>
          </a:xfrm>
          <a:prstGeom prst="rect">
            <a:avLst/>
          </a:prstGeom>
          <a:solidFill>
            <a:srgbClr val="004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12" descr="faculdadesguarapuav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4825"/>
            <a:ext cx="74088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C13F-1932-4697-9EDB-A99F1B54891B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B1D3-C7FA-47D9-85FB-5BB48691E5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8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B7F9-D81F-4FA5-BA95-56DB5328099A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7321-A55D-4829-A26F-159481B8ED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6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0231-2A70-4648-97A4-131FBEE68145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81EA-781E-4BD4-8B51-BC148F8B4B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77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04825"/>
            <a:ext cx="78232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0" y="6337300"/>
            <a:ext cx="32404050" cy="1444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25995313" y="1368425"/>
            <a:ext cx="52562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pt-BR" smtClean="0"/>
              <a:t>Logo da empresa</a:t>
            </a: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9937750" y="1152525"/>
            <a:ext cx="68405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pt-BR" smtClean="0"/>
              <a:t>Acadêmico: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CA9F-4AE6-429D-A6D5-58D386B42733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0CA3-1946-49E3-80B6-27D8F1F748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95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6F8D-70AD-4FB6-A183-9C1B7E3EB886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59A0-ED77-4255-A1DF-2E2C6494F6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3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84CD-D01D-4AF5-9330-C5E84F29D139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4B32-7466-4CD2-B74D-8D71EAF264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69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9384-96A4-42C2-84A8-397B1EC2E693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ED17-8871-4AE2-89AC-4AFFEF5B0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6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232B-F064-4432-8C29-9819B0D86142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CF04-411E-45D8-A25F-D187E1702B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1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C707-34BC-4063-984C-2E78331FEA0E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7004-5922-4FF3-A470-9746B97B69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80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2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3968-4287-4C2C-B532-2C421B79E0A5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7586-18AA-438D-9B8F-1A84B9AB77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3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B27EB2B-7FC9-402F-AFA2-79A33311B29C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1E15C4-D709-4099-85D6-86182CFFF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9" r:id="rId2"/>
    <p:sldLayoutId id="214748385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5"/>
          <p:cNvSpPr>
            <a:spLocks noChangeArrowheads="1"/>
          </p:cNvSpPr>
          <p:nvPr/>
        </p:nvSpPr>
        <p:spPr bwMode="auto">
          <a:xfrm>
            <a:off x="0" y="6769052"/>
            <a:ext cx="32404049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pt-BR" sz="4800" b="1" dirty="0" smtClean="0"/>
              <a:t>NOME COMPLETO DO(A) ALUNO(A)</a:t>
            </a:r>
            <a:endParaRPr lang="pt-BR" sz="4800" b="1" dirty="0"/>
          </a:p>
          <a:p>
            <a:pPr algn="ctr" eaLnBrk="1" hangingPunct="1">
              <a:spcBef>
                <a:spcPts val="600"/>
              </a:spcBef>
            </a:pPr>
            <a:r>
              <a:rPr lang="pt-BR" sz="4400" dirty="0"/>
              <a:t>Faculdade Guarapuava – </a:t>
            </a:r>
            <a:r>
              <a:rPr lang="pt-BR" sz="4400" dirty="0" smtClean="0"/>
              <a:t>Guarapuava/PR </a:t>
            </a:r>
            <a:r>
              <a:rPr lang="pt-BR" sz="4400" dirty="0"/>
              <a:t>– </a:t>
            </a:r>
            <a:r>
              <a:rPr lang="pt-BR" sz="4400" dirty="0" smtClean="0"/>
              <a:t>e-mail do(a) aluno(a)</a:t>
            </a:r>
            <a:endParaRPr lang="pt-BR" sz="4400" dirty="0"/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9266238" y="32278327"/>
            <a:ext cx="182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70" tIns="45185" rIns="90370" bIns="45185">
            <a:spAutoFit/>
          </a:bodyPr>
          <a:lstStyle>
            <a:lvl1pPr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pt-BR" sz="2400"/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0" y="27677752"/>
            <a:ext cx="7273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0" tIns="45185" rIns="90370" bIns="45185">
            <a:spAutoFit/>
          </a:bodyPr>
          <a:lstStyle>
            <a:lvl1pPr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04875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ja-JP" sz="3800" b="1">
                <a:ea typeface="MS Mincho" pitchFamily="49" charset="-128"/>
              </a:rPr>
              <a:t>      </a:t>
            </a:r>
            <a:endParaRPr lang="en-US" sz="3800" b="1">
              <a:ea typeface="MS Mincho" pitchFamily="49" charset="-128"/>
            </a:endParaRPr>
          </a:p>
        </p:txBody>
      </p:sp>
      <p:sp>
        <p:nvSpPr>
          <p:cNvPr id="4102" name="Rectangle 459"/>
          <p:cNvSpPr>
            <a:spLocks noChangeArrowheads="1"/>
          </p:cNvSpPr>
          <p:nvPr/>
        </p:nvSpPr>
        <p:spPr bwMode="auto">
          <a:xfrm>
            <a:off x="2463800" y="37920302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/>
          <a:p>
            <a:pPr eaLnBrk="1" hangingPunct="1"/>
            <a:endParaRPr lang="pt-BR" sz="1900"/>
          </a:p>
        </p:txBody>
      </p:sp>
      <p:sp>
        <p:nvSpPr>
          <p:cNvPr id="4103" name="Rectangle 460"/>
          <p:cNvSpPr>
            <a:spLocks noChangeArrowheads="1"/>
          </p:cNvSpPr>
          <p:nvPr/>
        </p:nvSpPr>
        <p:spPr bwMode="auto">
          <a:xfrm>
            <a:off x="2463800" y="38034602"/>
            <a:ext cx="2349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/>
          <a:p>
            <a:pPr eaLnBrk="1" hangingPunct="1"/>
            <a:r>
              <a:rPr lang="pt-BR" sz="900"/>
              <a:t/>
            </a:r>
            <a:br>
              <a:rPr lang="pt-BR" sz="900"/>
            </a:br>
            <a:endParaRPr lang="pt-BR" sz="1900"/>
          </a:p>
          <a:p>
            <a:r>
              <a:rPr lang="pt-BR" sz="1400" b="1">
                <a:solidFill>
                  <a:srgbClr val="000000"/>
                </a:solidFill>
              </a:rPr>
              <a:t> </a:t>
            </a:r>
            <a:endParaRPr lang="pt-BR" sz="900"/>
          </a:p>
          <a:p>
            <a:endParaRPr lang="pt-BR" sz="1900"/>
          </a:p>
        </p:txBody>
      </p:sp>
      <p:sp>
        <p:nvSpPr>
          <p:cNvPr id="4104" name="Rectangle 496"/>
          <p:cNvSpPr>
            <a:spLocks noChangeArrowheads="1"/>
          </p:cNvSpPr>
          <p:nvPr/>
        </p:nvSpPr>
        <p:spPr bwMode="auto">
          <a:xfrm>
            <a:off x="1254125" y="36939227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/>
          <a:p>
            <a:pPr eaLnBrk="1" hangingPunct="1"/>
            <a:endParaRPr lang="pt-BR" sz="1900"/>
          </a:p>
        </p:txBody>
      </p:sp>
      <p:sp>
        <p:nvSpPr>
          <p:cNvPr id="4105" name="Rectangle 497"/>
          <p:cNvSpPr>
            <a:spLocks noChangeArrowheads="1"/>
          </p:cNvSpPr>
          <p:nvPr/>
        </p:nvSpPr>
        <p:spPr bwMode="auto">
          <a:xfrm>
            <a:off x="1254125" y="37739327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/>
          <a:p>
            <a:pPr eaLnBrk="1" hangingPunct="1"/>
            <a:endParaRPr lang="pt-BR" sz="1900"/>
          </a:p>
        </p:txBody>
      </p:sp>
      <p:sp>
        <p:nvSpPr>
          <p:cNvPr id="4106" name="Rectangle 498"/>
          <p:cNvSpPr>
            <a:spLocks noChangeArrowheads="1"/>
          </p:cNvSpPr>
          <p:nvPr/>
        </p:nvSpPr>
        <p:spPr bwMode="auto">
          <a:xfrm>
            <a:off x="1254125" y="37739327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/>
          <a:p>
            <a:pPr eaLnBrk="1" hangingPunct="1"/>
            <a:endParaRPr lang="pt-BR" sz="1900"/>
          </a:p>
        </p:txBody>
      </p:sp>
      <p:sp>
        <p:nvSpPr>
          <p:cNvPr id="4107" name="Rectangle 499"/>
          <p:cNvSpPr>
            <a:spLocks noChangeArrowheads="1"/>
          </p:cNvSpPr>
          <p:nvPr/>
        </p:nvSpPr>
        <p:spPr bwMode="auto">
          <a:xfrm>
            <a:off x="1254125" y="37739327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2" rIns="91348" bIns="45672" anchor="ctr">
            <a:spAutoFit/>
          </a:bodyPr>
          <a:lstStyle/>
          <a:p>
            <a:pPr eaLnBrk="1" hangingPunct="1"/>
            <a:endParaRPr lang="pt-BR" sz="1900"/>
          </a:p>
        </p:txBody>
      </p:sp>
      <p:sp>
        <p:nvSpPr>
          <p:cNvPr id="4108" name="Text Box 524"/>
          <p:cNvSpPr txBox="1">
            <a:spLocks noChangeArrowheads="1"/>
          </p:cNvSpPr>
          <p:nvPr/>
        </p:nvSpPr>
        <p:spPr bwMode="auto">
          <a:xfrm>
            <a:off x="1838325" y="29262077"/>
            <a:ext cx="13165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1" rIns="91386" bIns="45691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pt-BR" sz="3800"/>
              <a:t>	</a:t>
            </a:r>
          </a:p>
        </p:txBody>
      </p:sp>
      <p:sp>
        <p:nvSpPr>
          <p:cNvPr id="4109" name="Espaço Reservado para Conteúdo 53"/>
          <p:cNvSpPr txBox="1">
            <a:spLocks/>
          </p:cNvSpPr>
          <p:nvPr/>
        </p:nvSpPr>
        <p:spPr bwMode="auto">
          <a:xfrm>
            <a:off x="-34925" y="10009261"/>
            <a:ext cx="16054388" cy="799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/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4000" dirty="0" smtClean="0"/>
              <a:t>O </a:t>
            </a:r>
            <a:r>
              <a:rPr lang="pt-BR" sz="4000" dirty="0"/>
              <a:t>estágio supervisionado foi realizado na Prefeitura Municipal de Prudentópolis, no departamento de Planejamento e Obras, no período de 10 de abril de 2017 a 12 de setembro de 2017, totalizando 480 horas de estágio supervisionado obrigatório.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4000" dirty="0"/>
              <a:t>Esse departamento é responsável por elaborar documentos referentes a obras, tendo como base o plano diretor do município, planejar todas as obras publicas e executar priorizando atender e organizar os bens públicos.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4000" dirty="0"/>
              <a:t>Conta com uma equipe de dois engenheiros civis, uma arquiteta, uma desenhista e um topografo, e uma equipe técnica capacitada para atender toda responsabilidade burocrática.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4000" dirty="0"/>
              <a:t>O supervisor do estágio na unidade concedente foi o Arquiteto Fulano de Tal (CAU nº </a:t>
            </a:r>
            <a:r>
              <a:rPr lang="pt-BR" sz="4000" dirty="0" err="1"/>
              <a:t>xxxxxxx</a:t>
            </a:r>
            <a:r>
              <a:rPr lang="pt-BR" sz="4000" dirty="0"/>
              <a:t>)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pt-BR" sz="4000" dirty="0"/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pt-BR" sz="4000" dirty="0"/>
          </a:p>
        </p:txBody>
      </p:sp>
      <p:sp>
        <p:nvSpPr>
          <p:cNvPr id="4111" name="Espaço Reservado para Conteúdo 53"/>
          <p:cNvSpPr txBox="1">
            <a:spLocks/>
          </p:cNvSpPr>
          <p:nvPr/>
        </p:nvSpPr>
        <p:spPr bwMode="auto">
          <a:xfrm>
            <a:off x="0" y="22894912"/>
            <a:ext cx="15985867" cy="192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pt-BR" sz="4000" dirty="0"/>
              <a:t>Relatar todas as atividades cumpridas durante o estágio supervisionado, podendo anexar imagens, registros fotográficos e/ou documentais que se fizerem necessários para o embasamento e comprovação das atividades desenvolvidas.</a:t>
            </a:r>
          </a:p>
          <a:p>
            <a:pPr algn="just">
              <a:defRPr/>
            </a:pPr>
            <a:endParaRPr lang="pt-BR" sz="4000" dirty="0" smtClean="0"/>
          </a:p>
          <a:p>
            <a:pPr algn="just">
              <a:buFont typeface="Arial" charset="0"/>
              <a:buChar char="•"/>
              <a:defRPr/>
            </a:pPr>
            <a:endParaRPr lang="pt-BR" sz="4000" dirty="0" smtClean="0"/>
          </a:p>
        </p:txBody>
      </p:sp>
      <p:sp>
        <p:nvSpPr>
          <p:cNvPr id="2" name="Espaço Reservado para Conteúdo 53"/>
          <p:cNvSpPr txBox="1">
            <a:spLocks/>
          </p:cNvSpPr>
          <p:nvPr/>
        </p:nvSpPr>
        <p:spPr bwMode="auto">
          <a:xfrm>
            <a:off x="16384588" y="35799668"/>
            <a:ext cx="16019462" cy="21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pt-BR" sz="4000" dirty="0"/>
              <a:t>Relatar qual a importância desse trabalho para o seu desenvolvimento pessoal e profissional.</a:t>
            </a:r>
          </a:p>
          <a:p>
            <a:pPr algn="just"/>
            <a:endParaRPr lang="pt-BR" sz="4000" dirty="0"/>
          </a:p>
        </p:txBody>
      </p:sp>
      <p:sp>
        <p:nvSpPr>
          <p:cNvPr id="4112" name="Espaço Reservado para Conteúdo 53"/>
          <p:cNvSpPr txBox="1">
            <a:spLocks/>
          </p:cNvSpPr>
          <p:nvPr/>
        </p:nvSpPr>
        <p:spPr bwMode="auto">
          <a:xfrm>
            <a:off x="16494125" y="14080730"/>
            <a:ext cx="70389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600" b="1" dirty="0"/>
              <a:t>Figura 01: Locação de obra de escola municipal </a:t>
            </a:r>
          </a:p>
          <a:p>
            <a:pPr algn="ctr" eaLnBrk="1" hangingPunct="1"/>
            <a:r>
              <a:rPr lang="pt-BR" sz="3600" dirty="0"/>
              <a:t>Fonte: Autor (2017)</a:t>
            </a:r>
            <a:endParaRPr lang="pt-BR" sz="3600" b="1" dirty="0"/>
          </a:p>
        </p:txBody>
      </p:sp>
      <p:sp>
        <p:nvSpPr>
          <p:cNvPr id="4113" name="TextBox 31"/>
          <p:cNvSpPr txBox="1">
            <a:spLocks noChangeArrowheads="1"/>
          </p:cNvSpPr>
          <p:nvPr/>
        </p:nvSpPr>
        <p:spPr bwMode="auto">
          <a:xfrm>
            <a:off x="7676977" y="1688844"/>
            <a:ext cx="17587913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pt-BR" sz="8000" b="1" dirty="0" smtClean="0">
                <a:solidFill>
                  <a:srgbClr val="235B2C"/>
                </a:solidFill>
              </a:rPr>
              <a:t>ARQUITETURA E </a:t>
            </a:r>
            <a:r>
              <a:rPr lang="pt-BR" sz="8000" b="1" dirty="0">
                <a:solidFill>
                  <a:srgbClr val="235B2C"/>
                </a:solidFill>
              </a:rPr>
              <a:t>URBANISMO</a:t>
            </a:r>
          </a:p>
          <a:p>
            <a:pPr algn="ctr"/>
            <a:endParaRPr lang="pt-BR" sz="4000" b="1" dirty="0" smtClean="0">
              <a:solidFill>
                <a:srgbClr val="235B2C"/>
              </a:solidFill>
            </a:endParaRPr>
          </a:p>
          <a:p>
            <a:pPr algn="ctr"/>
            <a:endParaRPr lang="pt-BR" sz="4000" b="1" dirty="0">
              <a:solidFill>
                <a:srgbClr val="235B2C"/>
              </a:solidFill>
            </a:endParaRPr>
          </a:p>
          <a:p>
            <a:pPr algn="ctr"/>
            <a:r>
              <a:rPr lang="pt-BR" sz="6600" b="1" dirty="0">
                <a:solidFill>
                  <a:srgbClr val="235B2C"/>
                </a:solidFill>
              </a:rPr>
              <a:t>ESTÁGIO SUPERVISIONADO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4133" y="8929292"/>
            <a:ext cx="16020000" cy="792000"/>
          </a:xfrm>
          <a:prstGeom prst="rect">
            <a:avLst/>
          </a:prstGeom>
          <a:solidFill>
            <a:srgbClr val="235B2C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pt-BR" sz="4400" b="1" dirty="0" smtClean="0">
                <a:solidFill>
                  <a:schemeClr val="bg1"/>
                </a:solidFill>
                <a:cs typeface="Arial" pitchFamily="34" charset="0"/>
              </a:rPr>
              <a:t>INFORMAÇÕES GERAIS</a:t>
            </a:r>
            <a:endParaRPr lang="pt-BR" sz="44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4132" y="21602700"/>
            <a:ext cx="16020000" cy="792000"/>
          </a:xfrm>
          <a:prstGeom prst="rect">
            <a:avLst/>
          </a:prstGeom>
          <a:solidFill>
            <a:srgbClr val="235B2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ATIVIDADES </a:t>
            </a:r>
            <a:r>
              <a:rPr lang="pt-B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DESENVOLVIDAS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384050" y="34851724"/>
            <a:ext cx="16020000" cy="792000"/>
          </a:xfrm>
          <a:prstGeom prst="rect">
            <a:avLst/>
          </a:prstGeom>
          <a:solidFill>
            <a:srgbClr val="235B2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PERCEPÇÃO</a:t>
            </a:r>
            <a:endParaRPr lang="pt-BR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863" y="8929292"/>
            <a:ext cx="7135812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Retângulo 3"/>
          <p:cNvSpPr>
            <a:spLocks noChangeArrowheads="1"/>
          </p:cNvSpPr>
          <p:nvPr/>
        </p:nvSpPr>
        <p:spPr bwMode="auto">
          <a:xfrm>
            <a:off x="23815675" y="14191855"/>
            <a:ext cx="78406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3600" b="1" dirty="0"/>
              <a:t>Figura 02: Acompanhamento de construção  da UBS </a:t>
            </a:r>
          </a:p>
          <a:p>
            <a:pPr algn="ctr" eaLnBrk="1" hangingPunct="1"/>
            <a:r>
              <a:rPr lang="pt-BR" sz="3600" dirty="0"/>
              <a:t>Fonte: Autor (2017)</a:t>
            </a:r>
            <a:endParaRPr lang="pt-BR" sz="3600" b="1" dirty="0"/>
          </a:p>
        </p:txBody>
      </p:sp>
      <p:pic>
        <p:nvPicPr>
          <p:cNvPr id="412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338" y="17085867"/>
            <a:ext cx="4860925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113" y="8929292"/>
            <a:ext cx="7134225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388" y="17085867"/>
            <a:ext cx="48593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8" name="Retângulo 8"/>
          <p:cNvSpPr>
            <a:spLocks noChangeArrowheads="1"/>
          </p:cNvSpPr>
          <p:nvPr/>
        </p:nvSpPr>
        <p:spPr bwMode="auto">
          <a:xfrm>
            <a:off x="16868775" y="23599380"/>
            <a:ext cx="7038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3600" b="1" dirty="0"/>
              <a:t>Figura 03: </a:t>
            </a:r>
          </a:p>
          <a:p>
            <a:pPr algn="ctr" eaLnBrk="1" hangingPunct="1"/>
            <a:r>
              <a:rPr lang="pt-BR" sz="3600" b="1" dirty="0"/>
              <a:t>Ferragem das vigas baldrames</a:t>
            </a:r>
          </a:p>
          <a:p>
            <a:pPr algn="ctr" eaLnBrk="1" hangingPunct="1"/>
            <a:r>
              <a:rPr lang="pt-BR" sz="3600" dirty="0"/>
              <a:t>Fonte: Autor (2017)</a:t>
            </a:r>
            <a:endParaRPr lang="pt-BR" sz="3600" b="1" dirty="0"/>
          </a:p>
        </p:txBody>
      </p:sp>
      <p:sp>
        <p:nvSpPr>
          <p:cNvPr id="4129" name="Retângulo 9"/>
          <p:cNvSpPr>
            <a:spLocks noChangeArrowheads="1"/>
          </p:cNvSpPr>
          <p:nvPr/>
        </p:nvSpPr>
        <p:spPr bwMode="auto">
          <a:xfrm>
            <a:off x="24191913" y="23588267"/>
            <a:ext cx="73326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3600" b="1"/>
              <a:t>Figura 04: Impermeabilização das vigas baldrames</a:t>
            </a:r>
          </a:p>
          <a:p>
            <a:pPr algn="ctr" eaLnBrk="1" hangingPunct="1"/>
            <a:r>
              <a:rPr lang="pt-BR" sz="3600"/>
              <a:t>Fonte: Autor (2017)</a:t>
            </a:r>
            <a:endParaRPr lang="pt-BR" sz="3600" b="1"/>
          </a:p>
        </p:txBody>
      </p:sp>
      <p:sp>
        <p:nvSpPr>
          <p:cNvPr id="4131" name="TextBox 2"/>
          <p:cNvSpPr txBox="1">
            <a:spLocks noChangeArrowheads="1"/>
          </p:cNvSpPr>
          <p:nvPr/>
        </p:nvSpPr>
        <p:spPr bwMode="auto">
          <a:xfrm>
            <a:off x="25292050" y="2520950"/>
            <a:ext cx="5976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pt-BR" sz="6000" b="1">
                <a:solidFill>
                  <a:srgbClr val="FF0000"/>
                </a:solidFill>
              </a:rPr>
              <a:t>LOGO DA EMPRESA</a:t>
            </a:r>
          </a:p>
        </p:txBody>
      </p:sp>
      <p:sp>
        <p:nvSpPr>
          <p:cNvPr id="31" name="Espaço Reservado para Conteúdo 53"/>
          <p:cNvSpPr txBox="1">
            <a:spLocks/>
          </p:cNvSpPr>
          <p:nvPr/>
        </p:nvSpPr>
        <p:spPr bwMode="auto">
          <a:xfrm>
            <a:off x="16385126" y="28117367"/>
            <a:ext cx="16019462" cy="21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13" tIns="215899" rIns="431813" bIns="215899"/>
          <a:lstStyle>
            <a:lvl1pPr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pt-BR" sz="4000" dirty="0"/>
              <a:t>Relatar todo o aprendizado que o aluno teve durante o desenvolvimento de seu estágio.</a:t>
            </a:r>
          </a:p>
          <a:p>
            <a:pPr algn="just"/>
            <a:endParaRPr lang="pt-BR" sz="4000" dirty="0"/>
          </a:p>
        </p:txBody>
      </p:sp>
      <p:sp>
        <p:nvSpPr>
          <p:cNvPr id="32" name="TextBox 37"/>
          <p:cNvSpPr txBox="1"/>
          <p:nvPr/>
        </p:nvSpPr>
        <p:spPr>
          <a:xfrm>
            <a:off x="16384588" y="27169423"/>
            <a:ext cx="16020000" cy="792000"/>
          </a:xfrm>
          <a:prstGeom prst="rect">
            <a:avLst/>
          </a:prstGeom>
          <a:solidFill>
            <a:srgbClr val="235B2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APRENDIZADO</a:t>
            </a:r>
            <a:endParaRPr lang="pt-BR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269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MS PGothic</vt:lpstr>
      <vt:lpstr>Calibri</vt:lpstr>
      <vt:lpstr>MS Mincho</vt:lpstr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Alunos</cp:lastModifiedBy>
  <cp:revision>49</cp:revision>
  <dcterms:created xsi:type="dcterms:W3CDTF">2013-09-01T23:26:40Z</dcterms:created>
  <dcterms:modified xsi:type="dcterms:W3CDTF">2018-10-02T00:35:37Z</dcterms:modified>
</cp:coreProperties>
</file>